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F53D54-DD3E-43AF-A850-0E6C09141A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36C89E2-FC15-444F-B075-86E092594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F936A2-884F-46F4-9EE4-C4D9C11E0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A8A80-DDD6-41E1-83F1-C8A0E6428DA3}" type="datetimeFigureOut">
              <a:rPr lang="fr-CA" smtClean="0"/>
              <a:t>2020-04-20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AAD86F-8E9E-42F1-A8FC-8F57F0542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EBF9D9-13C7-4B26-A128-0A502041A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A3E2-5550-47DF-942F-917F2E1048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3084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D52528-C334-4D39-AB03-0DB789E7C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A2CCF63-3104-42F3-9C58-B107A40E2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027E05-533F-4557-B082-1F7FC8F10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A8A80-DDD6-41E1-83F1-C8A0E6428DA3}" type="datetimeFigureOut">
              <a:rPr lang="fr-CA" smtClean="0"/>
              <a:t>2020-04-20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533C2F-6F06-4697-9D8D-E53854ECC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9CAFD2-8C31-4F99-99BF-DFC81C664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A3E2-5550-47DF-942F-917F2E1048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304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33F0C0A-7452-4A1C-8618-77172179DE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2F8C61E-28E0-4BAC-8FFE-FBD71AB1B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ADDA03-CD6E-4536-A65B-148A0AC78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A8A80-DDD6-41E1-83F1-C8A0E6428DA3}" type="datetimeFigureOut">
              <a:rPr lang="fr-CA" smtClean="0"/>
              <a:t>2020-04-20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50D6CD-C82E-4407-8C2F-480ADCE87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70378A-81E0-4646-98DB-0BF832CC5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A3E2-5550-47DF-942F-917F2E1048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85703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6ABF14-B06D-49FD-B024-B231F20D1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19E4E0-ADEE-4B20-AED5-AADAFF631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A85B8B-D9F6-4F20-97AE-02C0FA039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A8A80-DDD6-41E1-83F1-C8A0E6428DA3}" type="datetimeFigureOut">
              <a:rPr lang="fr-CA" smtClean="0"/>
              <a:t>2020-04-20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E2D524-2DFC-4D98-97AC-BB9D2F573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41B46C-18CF-4B63-800C-E887A474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A3E2-5550-47DF-942F-917F2E1048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5251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E23996-EC5E-4F82-BB8F-944A99263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77116B-12F4-43EF-878B-F0CB78228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7E1684-A0FB-4006-9781-41866D88A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A8A80-DDD6-41E1-83F1-C8A0E6428DA3}" type="datetimeFigureOut">
              <a:rPr lang="fr-CA" smtClean="0"/>
              <a:t>2020-04-20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253E57-5037-46EF-9B92-A570248CC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80D3B1-3F52-4155-A26F-8A5AB6B36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A3E2-5550-47DF-942F-917F2E1048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844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151A3E-6D2E-4F07-80D1-E4259D1E5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CCEC28-75B4-40DC-80D0-CC56F86417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B89CE60-30F1-453B-A50A-2B7B7B8D1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A63AC78-CF2F-4A5B-A32F-372DB64B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A8A80-DDD6-41E1-83F1-C8A0E6428DA3}" type="datetimeFigureOut">
              <a:rPr lang="fr-CA" smtClean="0"/>
              <a:t>2020-04-20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8F40390-1E9D-49F0-B940-5EEE1202A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039538E-A766-42E8-810D-2325613BB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A3E2-5550-47DF-942F-917F2E1048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156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A9CF12-E4DD-49C1-89D6-BC041CDCB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F58F455-B5A9-456C-9285-557731D0E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A379200-A36B-47C9-B84E-6A0B8912E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34D4A39-246D-4C4D-AF7F-04F638F061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ED4630C-5142-4993-945B-854741566A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7D0D686-2BA5-4ADA-8B85-135168918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A8A80-DDD6-41E1-83F1-C8A0E6428DA3}" type="datetimeFigureOut">
              <a:rPr lang="fr-CA" smtClean="0"/>
              <a:t>2020-04-20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1EB9AEB-2641-428D-A06E-A94EA6FDA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E8A9FBB-5A7C-4CE3-8039-D3C223B82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A3E2-5550-47DF-942F-917F2E1048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8206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717508-35CE-4BE9-A8EF-00BCC8521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CDF8C4F-688F-4AEB-B53B-57E04737D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A8A80-DDD6-41E1-83F1-C8A0E6428DA3}" type="datetimeFigureOut">
              <a:rPr lang="fr-CA" smtClean="0"/>
              <a:t>2020-04-20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52B345F-0823-45B5-BC7A-FF0AE908B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CC365CC-D46D-4381-A233-425D452B8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A3E2-5550-47DF-942F-917F2E1048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8084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887DC1B-346E-438D-B967-489F4233A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A8A80-DDD6-41E1-83F1-C8A0E6428DA3}" type="datetimeFigureOut">
              <a:rPr lang="fr-CA" smtClean="0"/>
              <a:t>2020-04-20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39CA961-1976-4E2B-BE07-CD0B2EC4F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6254745-BA61-4379-BA6F-FB2163CB1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A3E2-5550-47DF-942F-917F2E1048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0136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05B060-CDB7-48CC-8746-DEFBE1546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493886-175F-4DA3-B9C5-1989C720A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A0D57E8-470B-4BC6-AAEC-07DEBF5D79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2F7CC1D-5F83-470C-867E-A2B5AA36B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A8A80-DDD6-41E1-83F1-C8A0E6428DA3}" type="datetimeFigureOut">
              <a:rPr lang="fr-CA" smtClean="0"/>
              <a:t>2020-04-20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0452424-2A7D-43E7-B7CD-F321CACE2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0AF315F-E806-46A3-ACBC-2FBEE0F70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A3E2-5550-47DF-942F-917F2E1048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2377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022F90-C86E-4B42-A555-3BEFDBD96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75F2C44-7D15-48B8-B82F-113703EFB3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564739-C212-43E9-BBAF-137C25A79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683DD8D-3DAF-44BE-B21C-CD8B1293A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A8A80-DDD6-41E1-83F1-C8A0E6428DA3}" type="datetimeFigureOut">
              <a:rPr lang="fr-CA" smtClean="0"/>
              <a:t>2020-04-20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E80185-F2DA-4FBA-A8F1-431536AAF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B5D916E-A09D-4C3C-832D-426511AFB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A3E2-5550-47DF-942F-917F2E1048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7803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DA10C0C-6B07-42DD-83AD-FDC0BB08D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6ED80CD-724F-4AE2-BE48-03C5F4205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579916-9148-434E-AAD0-C0960AB117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A8A80-DDD6-41E1-83F1-C8A0E6428DA3}" type="datetimeFigureOut">
              <a:rPr lang="fr-CA" smtClean="0"/>
              <a:t>2020-04-20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83FFF8-20DC-4FE4-B29F-CF31226168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A793FD-AAE7-409F-B7D1-68CEFA0120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8A3E2-5550-47DF-942F-917F2E1048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344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image" Target="../media/image1.jpeg"/><Relationship Id="rId26" Type="http://schemas.openxmlformats.org/officeDocument/2006/relationships/image" Target="../media/image5.png"/><Relationship Id="rId39" Type="http://schemas.openxmlformats.org/officeDocument/2006/relationships/hyperlink" Target="http://www.apep.ca/" TargetMode="External"/><Relationship Id="rId21" Type="http://schemas.openxmlformats.org/officeDocument/2006/relationships/hyperlink" Target="https://www.google.ca/url?sa=i&amp;rct=j&amp;q=&amp;esrc=s&amp;frm=1&amp;source=images&amp;cd=&amp;cad=rja&amp;uact=8&amp;ved=0ahUKEwjYueCQksHKAhWptIMKHX5wB04QjRwIBw&amp;url=https%3A%2F%2Ffr.wikipedia.org%2Fwiki%2FPique_(carte_%25C3%25A0_jouer)&amp;bvm=bv.112454388,d.amc&amp;psig=AFQjCNFc0jJtbiumFAzkEC_Op4mdFpE1Jw&amp;ust=1453679992348940" TargetMode="External"/><Relationship Id="rId34" Type="http://schemas.openxmlformats.org/officeDocument/2006/relationships/image" Target="../media/image9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slideLayout" Target="../slideLayouts/slideLayout1.xml"/><Relationship Id="rId25" Type="http://schemas.openxmlformats.org/officeDocument/2006/relationships/hyperlink" Target="https://www.google.ca/url?sa=i&amp;rct=j&amp;q=&amp;esrc=s&amp;frm=1&amp;source=images&amp;cd=&amp;cad=rja&amp;uact=8&amp;ved=0ahUKEwj-o-jekcHKAhXmvoMKHRUwCI4QjRwIBw&amp;url=https%3A%2F%2Ffr.wikipedia.org%2Fwiki%2FCarreau_(carte_%25C3%25A0_jouer)&amp;bvm=bv.112454388,d.amc&amp;psig=AFQjCNF7zuPv2LxXZs7PE0qT7bB79WMvrA&amp;ust=1453679847585597" TargetMode="External"/><Relationship Id="rId33" Type="http://schemas.openxmlformats.org/officeDocument/2006/relationships/hyperlink" Target="https://www.google.ca/url?sa=i&amp;rct=j&amp;q=&amp;esrc=s&amp;frm=1&amp;source=images&amp;cd=&amp;cad=rja&amp;uact=8&amp;ved=0ahUKEwiun-XBmMHKAhXqsYMKHe-KAqQQjRwIBw&amp;url=https%3A%2F%2Frunningintherealworld.wordpress.com%2F2012%2F03%2F04%2Fmarathon-training-week-16%2F&amp;bvm=bv.112454388,d.amc&amp;psig=AFQjCNGQOddxQq0RWCAKyGDU7XPyeDbN2g&amp;ust=1453681630009390" TargetMode="External"/><Relationship Id="rId38" Type="http://schemas.openxmlformats.org/officeDocument/2006/relationships/image" Target="../media/image11.jpeg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image" Target="../media/image2.png"/><Relationship Id="rId29" Type="http://schemas.openxmlformats.org/officeDocument/2006/relationships/hyperlink" Target="http://www.google.ca/url?sa=i&amp;rct=j&amp;q=&amp;esrc=s&amp;frm=1&amp;source=images&amp;cd=&amp;cad=rja&amp;uact=8&amp;ved=0ahUKEwilpJrYlsHKAhVDt4MKHQh7AeEQjRwIBw&amp;url=http%3A%2F%2Fwww.123rf.com%2Fstock-photo%2Fjumping_jack.html&amp;bvm=bv.112454388,d.amc&amp;psig=AFQjCNEhAQEkzk0CoNt4xl-pJz-7NdfD6A&amp;ust=1453681186719865" TargetMode="Externa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image" Target="../media/image4.jpeg"/><Relationship Id="rId32" Type="http://schemas.openxmlformats.org/officeDocument/2006/relationships/image" Target="../media/image8.jpeg"/><Relationship Id="rId37" Type="http://schemas.openxmlformats.org/officeDocument/2006/relationships/hyperlink" Target="http://www.google.ca/url?sa=i&amp;rct=j&amp;q=&amp;esrc=s&amp;frm=1&amp;source=images&amp;cd=&amp;cad=rja&amp;uact=8&amp;ved=0ahUKEwilpJrYlsHKAhVDt4MKHQh7AeEQjRwIBw&amp;url=http%3A%2F%2Fwww.123rf.com%2Fphoto_11330140_illustration-of-a-kid-doing-pushups.html&amp;bvm=bv.112454388,d.amc&amp;psig=AFQjCNEhAQEkzk0CoNt4xl-pJz-7NdfD6A&amp;ust=1453681186719865" TargetMode="Externa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hyperlink" Target="http://www.google.ca/url?sa=i&amp;rct=j&amp;q=&amp;esrc=s&amp;frm=1&amp;source=images&amp;cd=&amp;cad=rja&amp;uact=8&amp;ved=0ahUKEwiW_oitksHKAhXpr4MKHZ2QAJUQjRwIBw&amp;url=http%3A%2F%2Fwww.guide-voyance-capa.com%2Fa%2FCartomancie-le-trefle-136836797447.php&amp;bvm=bv.112454388,d.amc&amp;psig=AFQjCNG1t14wSlcvzfwIej1WC3Mp8IMmRA&amp;ust=1453680051974656" TargetMode="External"/><Relationship Id="rId28" Type="http://schemas.openxmlformats.org/officeDocument/2006/relationships/image" Target="../media/image6.jpeg"/><Relationship Id="rId36" Type="http://schemas.openxmlformats.org/officeDocument/2006/relationships/image" Target="../media/image10.jpeg"/><Relationship Id="rId10" Type="http://schemas.openxmlformats.org/officeDocument/2006/relationships/tags" Target="../tags/tag10.xml"/><Relationship Id="rId19" Type="http://schemas.openxmlformats.org/officeDocument/2006/relationships/hyperlink" Target="http://www.google.ca/url?sa=i&amp;rct=j&amp;q=&amp;esrc=s&amp;frm=1&amp;source=images&amp;cd=&amp;cad=rja&amp;uact=8&amp;ved=0ahUKEwjwxcr7kcHKAhWJsIMKHUdZBBoQjRwIBw&amp;url=http%3A%2F%2Fwww.divinatix.com%2Ftarots-divinatoires%2Ftirage-32-cartes%2F&amp;bvm=bv.112454388,d.amc&amp;psig=AFQjCNGXBYP9Eeab2nh0dil7fW8oubbf3w&amp;ust=1453679945515432" TargetMode="External"/><Relationship Id="rId31" Type="http://schemas.openxmlformats.org/officeDocument/2006/relationships/hyperlink" Target="http://www.google.ca/url?sa=i&amp;rct=j&amp;q=&amp;esrc=s&amp;frm=1&amp;source=images&amp;cd=&amp;cad=rja&amp;uact=8&amp;ved=0ahUKEwi005rUl8HKAhXks4MKHQhfApAQjRwIBw&amp;url=http%3A%2F%2Fwww.clipartof.com%2Fportfolio%2Fbnpdesignstudio%2Fillustration%2Fboy-squatting-1082712.html&amp;bvm=bv.112454388,d.amc&amp;psig=AFQjCNFQWm3EW1_hyl-Aej-ma5_XQcirEw&amp;ust=1453681403326328" TargetMode="Externa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image" Target="../media/image3.png"/><Relationship Id="rId27" Type="http://schemas.openxmlformats.org/officeDocument/2006/relationships/hyperlink" Target="http://www.google.ca/url?sa=i&amp;rct=j&amp;q=&amp;esrc=s&amp;frm=1&amp;source=images&amp;cd=&amp;cad=rja&amp;uact=8&amp;ved=0ahUKEwi4g9SJlsHKAhWCw4MKHUDXAnkQjRwIBw&amp;url=http%3A%2F%2Fwww.delcampe.net%2Fpage%2Fitem%2Fid%2C205278072%2Cvar%2CCARTES-a-JOUER--JOKER--Compagnie-aerienne--Publicite-UTA--scan-recto-verso%2Clanguage%2CF.html&amp;bvm=bv.112454388,d.amc&amp;psig=AFQjCNHLsFB2I7VK2C8MLaluyaKvbn8ezA&amp;ust=1453681029401797" TargetMode="External"/><Relationship Id="rId30" Type="http://schemas.openxmlformats.org/officeDocument/2006/relationships/image" Target="../media/image7.jpeg"/><Relationship Id="rId35" Type="http://schemas.openxmlformats.org/officeDocument/2006/relationships/hyperlink" Target="http://www.google.ca/url?sa=i&amp;rct=j&amp;q=&amp;esrc=s&amp;frm=1&amp;source=images&amp;cd=&amp;cad=rja&amp;uact=8&amp;ved=0ahUKEwilpJrYlsHKAhVDt4MKHQh7AeEQjRwIBw&amp;url=http%3A%2F%2Fvectortoons.com%2Fproduct%2Fa-man-doing-sit-ups%2F&amp;bvm=bv.112454388,d.amc&amp;psig=AFQjCNEhAQEkzk0CoNt4xl-pJz-7NdfD6A&amp;ust=1453681186719865" TargetMode="External"/><Relationship Id="rId8" Type="http://schemas.openxmlformats.org/officeDocument/2006/relationships/tags" Target="../tags/tag8.xml"/><Relationship Id="rId3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891" y="3250066"/>
            <a:ext cx="2644726" cy="325809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878540" y="155120"/>
            <a:ext cx="10623177" cy="1027079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CA" b="1" spc="50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oper Black" panose="0208090404030B020404" pitchFamily="18" charset="0"/>
              </a:rPr>
              <a:t>Éducation</a:t>
            </a:r>
            <a:r>
              <a:rPr lang="fr-CA" b="1" spc="50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Cooper Black" panose="0208090404030B020404" pitchFamily="18" charset="0"/>
              </a:rPr>
              <a:t> </a:t>
            </a:r>
            <a:r>
              <a:rPr lang="fr-CA" b="1" spc="50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Cooper Black" panose="0208090404030B020404" pitchFamily="18" charset="0"/>
              </a:rPr>
              <a:t>Physique</a:t>
            </a:r>
            <a:r>
              <a:rPr lang="fr-CA" b="1" spc="50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1C6C6B5-C351-451D-830B-3C7BA3395F60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 rot="2721579">
            <a:off x="8562823" y="4012090"/>
            <a:ext cx="37191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>
                <a:latin typeface="Cooper Black" panose="0208090404030B020404" pitchFamily="18" charset="0"/>
              </a:rPr>
              <a:t>Amuse-toi bien en ayant du plaisir!!!</a:t>
            </a:r>
          </a:p>
        </p:txBody>
      </p:sp>
      <p:graphicFrame>
        <p:nvGraphicFramePr>
          <p:cNvPr id="12" name="Tableau 12">
            <a:extLst>
              <a:ext uri="{FF2B5EF4-FFF2-40B4-BE49-F238E27FC236}">
                <a16:creationId xmlns:a16="http://schemas.microsoft.com/office/drawing/2014/main" id="{A8B916D4-409E-40DC-9101-55100EB31C11}"/>
              </a:ext>
            </a:extLst>
          </p:cNvPr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195697" y="3566787"/>
          <a:ext cx="2796987" cy="3170786"/>
        </p:xfrm>
        <a:graphic>
          <a:graphicData uri="http://schemas.openxmlformats.org/drawingml/2006/table">
            <a:tbl>
              <a:tblPr firstRow="1" bandRow="1"/>
              <a:tblGrid>
                <a:gridCol w="2796987">
                  <a:extLst>
                    <a:ext uri="{9D8B030D-6E8A-4147-A177-3AD203B41FA5}">
                      <a16:colId xmlns:a16="http://schemas.microsoft.com/office/drawing/2014/main" val="2607737633"/>
                    </a:ext>
                  </a:extLst>
                </a:gridCol>
              </a:tblGrid>
              <a:tr h="4396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Activité avec jeu de carte     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4684176"/>
                  </a:ext>
                </a:extLst>
              </a:tr>
              <a:tr h="455188">
                <a:tc>
                  <a:txBody>
                    <a:bodyPr/>
                    <a:lstStyle/>
                    <a:p>
                      <a:pPr algn="ctr"/>
                      <a:r>
                        <a:rPr lang="fr-CA" sz="12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Maternelle à la 6ième</a:t>
                      </a:r>
                      <a:endParaRPr lang="fr-CA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194374"/>
                  </a:ext>
                </a:extLst>
              </a:tr>
              <a:tr h="455188">
                <a:tc>
                  <a:txBody>
                    <a:bodyPr/>
                    <a:lstStyle/>
                    <a:p>
                      <a:r>
                        <a:rPr lang="fr-CA" sz="1300" dirty="0">
                          <a:latin typeface="Comic Sans MS" panose="030F0702030302020204" pitchFamily="66" charset="0"/>
                        </a:rPr>
                        <a:t>        </a:t>
                      </a:r>
                      <a:r>
                        <a:rPr lang="fr-CA" sz="13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= Sauts Latéraux </a:t>
                      </a:r>
                      <a:endParaRPr lang="fr-CA" sz="13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052337"/>
                  </a:ext>
                </a:extLst>
              </a:tr>
              <a:tr h="455188">
                <a:tc>
                  <a:txBody>
                    <a:bodyPr/>
                    <a:lstStyle/>
                    <a:p>
                      <a:r>
                        <a:rPr lang="fr-CA" sz="1300" dirty="0">
                          <a:latin typeface="Comic Sans MS" panose="030F0702030302020204" pitchFamily="66" charset="0"/>
                        </a:rPr>
                        <a:t>        </a:t>
                      </a:r>
                      <a:r>
                        <a:rPr lang="fr-CA" sz="13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= Squats</a:t>
                      </a:r>
                      <a:endParaRPr lang="fr-CA" sz="13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695196"/>
                  </a:ext>
                </a:extLst>
              </a:tr>
              <a:tr h="455188">
                <a:tc>
                  <a:txBody>
                    <a:bodyPr/>
                    <a:lstStyle/>
                    <a:p>
                      <a:r>
                        <a:rPr lang="fr-CA" sz="1300" dirty="0">
                          <a:latin typeface="Comic Sans MS" panose="030F0702030302020204" pitchFamily="66" charset="0"/>
                        </a:rPr>
                        <a:t>        </a:t>
                      </a:r>
                      <a:r>
                        <a:rPr lang="fr-CA" sz="13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= Burpees</a:t>
                      </a:r>
                      <a:endParaRPr lang="fr-CA" sz="13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385618"/>
                  </a:ext>
                </a:extLst>
              </a:tr>
              <a:tr h="455188">
                <a:tc>
                  <a:txBody>
                    <a:bodyPr/>
                    <a:lstStyle/>
                    <a:p>
                      <a:r>
                        <a:rPr lang="fr-CA" sz="1300" dirty="0">
                          <a:latin typeface="Comic Sans MS" panose="030F0702030302020204" pitchFamily="66" charset="0"/>
                        </a:rPr>
                        <a:t>       </a:t>
                      </a:r>
                      <a:r>
                        <a:rPr lang="fr-CA" sz="13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= redressement assis </a:t>
                      </a:r>
                      <a:endParaRPr lang="fr-CA" sz="13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494983"/>
                  </a:ext>
                </a:extLst>
              </a:tr>
              <a:tr h="455188">
                <a:tc>
                  <a:txBody>
                    <a:bodyPr/>
                    <a:lstStyle/>
                    <a:p>
                      <a:r>
                        <a:rPr lang="fr-CA" sz="1300" dirty="0">
                          <a:latin typeface="Comic Sans MS" panose="030F0702030302020204" pitchFamily="66" charset="0"/>
                        </a:rPr>
                        <a:t>      </a:t>
                      </a:r>
                      <a:r>
                        <a:rPr lang="fr-CA" sz="13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= 10 pompes (push-up) </a:t>
                      </a:r>
                      <a:endParaRPr lang="fr-CA" sz="13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391553"/>
                  </a:ext>
                </a:extLst>
              </a:tr>
            </a:tbl>
          </a:graphicData>
        </a:graphic>
      </p:graphicFrame>
      <p:pic>
        <p:nvPicPr>
          <p:cNvPr id="59" name="Image 58">
            <a:hlinkClick r:id="rId19"/>
            <a:extLst>
              <a:ext uri="{FF2B5EF4-FFF2-40B4-BE49-F238E27FC236}">
                <a16:creationId xmlns:a16="http://schemas.microsoft.com/office/drawing/2014/main" id="{2062E9D4-D5AD-4AF5-8323-E7A1C6AE2BC6}"/>
              </a:ext>
            </a:extLst>
          </p:cNvPr>
          <p:cNvPicPr/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" y="4438778"/>
            <a:ext cx="601345" cy="507082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Image 59">
            <a:hlinkClick r:id="rId21"/>
            <a:extLst>
              <a:ext uri="{FF2B5EF4-FFF2-40B4-BE49-F238E27FC236}">
                <a16:creationId xmlns:a16="http://schemas.microsoft.com/office/drawing/2014/main" id="{6B6D41E8-B367-4721-A25F-67A965CAB2EC}"/>
              </a:ext>
            </a:extLst>
          </p:cNvPr>
          <p:cNvPicPr/>
          <p:nvPr>
            <p:custDataLst>
              <p:tags r:id="rId6"/>
            </p:custDataLst>
          </p:nvPr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45" y="4938171"/>
            <a:ext cx="476250" cy="39444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Image 60">
            <a:hlinkClick r:id="rId23"/>
            <a:extLst>
              <a:ext uri="{FF2B5EF4-FFF2-40B4-BE49-F238E27FC236}">
                <a16:creationId xmlns:a16="http://schemas.microsoft.com/office/drawing/2014/main" id="{87749F91-04B9-45BA-BC74-37D6DD948BEB}"/>
              </a:ext>
            </a:extLst>
          </p:cNvPr>
          <p:cNvPicPr/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23" y="5423404"/>
            <a:ext cx="488093" cy="394447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Image 61">
            <a:hlinkClick r:id="rId25"/>
            <a:extLst>
              <a:ext uri="{FF2B5EF4-FFF2-40B4-BE49-F238E27FC236}">
                <a16:creationId xmlns:a16="http://schemas.microsoft.com/office/drawing/2014/main" id="{D3F1E2D7-4A56-4682-A573-0F1E4B902D8E}"/>
              </a:ext>
            </a:extLst>
          </p:cNvPr>
          <p:cNvPicPr/>
          <p:nvPr>
            <p:custDataLst>
              <p:tags r:id="rId8"/>
            </p:custDataLst>
          </p:nvPr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" y="5817851"/>
            <a:ext cx="497354" cy="4842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Image 62">
            <a:hlinkClick r:id="rId27"/>
            <a:extLst>
              <a:ext uri="{FF2B5EF4-FFF2-40B4-BE49-F238E27FC236}">
                <a16:creationId xmlns:a16="http://schemas.microsoft.com/office/drawing/2014/main" id="{016EAF75-2E14-4551-B5C1-88467CE25DAB}"/>
              </a:ext>
            </a:extLst>
          </p:cNvPr>
          <p:cNvPicPr/>
          <p:nvPr>
            <p:custDataLst>
              <p:tags r:id="rId9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7" y="6288515"/>
            <a:ext cx="282870" cy="434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Image 63">
            <a:hlinkClick r:id="rId29"/>
            <a:extLst>
              <a:ext uri="{FF2B5EF4-FFF2-40B4-BE49-F238E27FC236}">
                <a16:creationId xmlns:a16="http://schemas.microsoft.com/office/drawing/2014/main" id="{5F0387E2-2D15-47DC-BD74-872CEA98E6A6}"/>
              </a:ext>
            </a:extLst>
          </p:cNvPr>
          <p:cNvPicPr/>
          <p:nvPr>
            <p:custDataLst>
              <p:tags r:id="rId10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224" y="4468043"/>
            <a:ext cx="352409" cy="411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Image 64">
            <a:hlinkClick r:id="rId31"/>
            <a:extLst>
              <a:ext uri="{FF2B5EF4-FFF2-40B4-BE49-F238E27FC236}">
                <a16:creationId xmlns:a16="http://schemas.microsoft.com/office/drawing/2014/main" id="{FA761C31-947E-4785-89A9-52C3646E5F32}"/>
              </a:ext>
            </a:extLst>
          </p:cNvPr>
          <p:cNvPicPr/>
          <p:nvPr>
            <p:custDataLst>
              <p:tags r:id="rId11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474" y="4923944"/>
            <a:ext cx="426309" cy="423769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Image 65">
            <a:hlinkClick r:id="rId33"/>
            <a:extLst>
              <a:ext uri="{FF2B5EF4-FFF2-40B4-BE49-F238E27FC236}">
                <a16:creationId xmlns:a16="http://schemas.microsoft.com/office/drawing/2014/main" id="{7502E772-689C-45E5-9D4A-1A6A4B3F1609}"/>
              </a:ext>
            </a:extLst>
          </p:cNvPr>
          <p:cNvPicPr/>
          <p:nvPr>
            <p:custDataLst>
              <p:tags r:id="rId12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606" y="5395081"/>
            <a:ext cx="456549" cy="401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Image 66">
            <a:hlinkClick r:id="rId35"/>
            <a:extLst>
              <a:ext uri="{FF2B5EF4-FFF2-40B4-BE49-F238E27FC236}">
                <a16:creationId xmlns:a16="http://schemas.microsoft.com/office/drawing/2014/main" id="{47348B06-E30B-49A1-B2C4-9AD1C13F7366}"/>
              </a:ext>
            </a:extLst>
          </p:cNvPr>
          <p:cNvPicPr/>
          <p:nvPr>
            <p:custDataLst>
              <p:tags r:id="rId13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243" y="5838696"/>
            <a:ext cx="431314" cy="407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Image 67">
            <a:hlinkClick r:id="rId37"/>
            <a:extLst>
              <a:ext uri="{FF2B5EF4-FFF2-40B4-BE49-F238E27FC236}">
                <a16:creationId xmlns:a16="http://schemas.microsoft.com/office/drawing/2014/main" id="{F0768AC4-48B1-4A33-808B-E70094B66C02}"/>
              </a:ext>
            </a:extLst>
          </p:cNvPr>
          <p:cNvPicPr/>
          <p:nvPr>
            <p:custDataLst>
              <p:tags r:id="rId14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693" y="6302143"/>
            <a:ext cx="392414" cy="40714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336D371-047A-4114-918F-3540A0986EBC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2736633" y="1279454"/>
            <a:ext cx="7177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dirty="0">
                <a:latin typeface="Comic Sans MS" panose="030F0702030302020204" pitchFamily="66" charset="0"/>
              </a:rPr>
              <a:t>Le jeu de cartes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80BC889-3CF8-4AA2-96F3-3FB168F59993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547710" y="1756908"/>
            <a:ext cx="112217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latin typeface="Comic Sans MS" panose="030F0702030302020204" pitchFamily="66" charset="0"/>
              </a:rPr>
              <a:t>* Tu auras besoin d’un jeu carte. </a:t>
            </a:r>
          </a:p>
          <a:p>
            <a:r>
              <a:rPr lang="fr-CA" dirty="0">
                <a:latin typeface="Comic Sans MS" panose="030F0702030302020204" pitchFamily="66" charset="0"/>
              </a:rPr>
              <a:t>* Tu peux jouer seul ou avec partenaire (maman, papa, frère ou sœur).</a:t>
            </a:r>
          </a:p>
          <a:p>
            <a:r>
              <a:rPr lang="fr-CA" dirty="0">
                <a:latin typeface="Comic Sans MS" panose="030F0702030302020204" pitchFamily="66" charset="0"/>
              </a:rPr>
              <a:t>* Un exercice est associé à chacune des sortes (voir tableau).   </a:t>
            </a:r>
          </a:p>
          <a:p>
            <a:r>
              <a:rPr lang="fr-CA" dirty="0">
                <a:latin typeface="Comic Sans MS" panose="030F0702030302020204" pitchFamily="66" charset="0"/>
              </a:rPr>
              <a:t>* Le chiffre de la carte détermine le nombre de fois que tu dois répéter l’exercice.  </a:t>
            </a:r>
          </a:p>
          <a:p>
            <a:r>
              <a:rPr lang="fr-CA" dirty="0">
                <a:latin typeface="Comic Sans MS" panose="030F0702030302020204" pitchFamily="66" charset="0"/>
              </a:rPr>
              <a:t>* Vous avez d’autres idées d’exercices, allez-y!!!</a:t>
            </a:r>
          </a:p>
        </p:txBody>
      </p:sp>
      <p:sp>
        <p:nvSpPr>
          <p:cNvPr id="8" name="Explosion : 14 points 7">
            <a:extLst>
              <a:ext uri="{FF2B5EF4-FFF2-40B4-BE49-F238E27FC236}">
                <a16:creationId xmlns:a16="http://schemas.microsoft.com/office/drawing/2014/main" id="{9BB8B118-A2BA-48EB-86B3-4C43F70EA168}"/>
              </a:ext>
            </a:extLst>
          </p:cNvPr>
          <p:cNvSpPr/>
          <p:nvPr/>
        </p:nvSpPr>
        <p:spPr>
          <a:xfrm>
            <a:off x="3062550" y="3250025"/>
            <a:ext cx="4360225" cy="3459265"/>
          </a:xfrm>
          <a:prstGeom prst="irregularSeal2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9FE3011-6928-4783-9E0A-49291AD4FB81}"/>
              </a:ext>
            </a:extLst>
          </p:cNvPr>
          <p:cNvSpPr txBox="1"/>
          <p:nvPr/>
        </p:nvSpPr>
        <p:spPr>
          <a:xfrm rot="19569409">
            <a:off x="3767727" y="4240994"/>
            <a:ext cx="27969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>
                <a:latin typeface="Comic Sans MS" panose="030F0702030302020204" pitchFamily="66" charset="0"/>
              </a:rPr>
              <a:t>N’oublie pas que le site de APEP est toujours disponible pour t’aider à te divertir.</a:t>
            </a:r>
          </a:p>
          <a:p>
            <a:pPr algn="ctr"/>
            <a:r>
              <a:rPr lang="fr-CA" dirty="0">
                <a:latin typeface="Comic Sans MS" panose="030F0702030302020204" pitchFamily="66" charset="0"/>
                <a:hlinkClick r:id="rId39"/>
              </a:rPr>
              <a:t>http://www.apep.ca/</a:t>
            </a:r>
            <a:endParaRPr lang="fr-CA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5533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222094C391B64EAD4CED8B30F8BCA7" ma:contentTypeVersion="10" ma:contentTypeDescription="Crée un document." ma:contentTypeScope="" ma:versionID="44b72f2e0358c8b4e542c4bac263b388">
  <xsd:schema xmlns:xsd="http://www.w3.org/2001/XMLSchema" xmlns:xs="http://www.w3.org/2001/XMLSchema" xmlns:p="http://schemas.microsoft.com/office/2006/metadata/properties" xmlns:ns2="226b98de-9ac6-4bf9-a335-ea39f8fe4df8" xmlns:ns3="28a0cf32-1906-4c43-b30e-169b03a4643d" targetNamespace="http://schemas.microsoft.com/office/2006/metadata/properties" ma:root="true" ma:fieldsID="ea38e44c81b7c5626e9fcfa05aed9d98" ns2:_="" ns3:_="">
    <xsd:import namespace="226b98de-9ac6-4bf9-a335-ea39f8fe4df8"/>
    <xsd:import namespace="28a0cf32-1906-4c43-b30e-169b03a464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6b98de-9ac6-4bf9-a335-ea39f8fe4d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a0cf32-1906-4c43-b30e-169b03a4643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624E8FD-009D-46E1-9829-CB0078AE1E47}"/>
</file>

<file path=customXml/itemProps2.xml><?xml version="1.0" encoding="utf-8"?>
<ds:datastoreItem xmlns:ds="http://schemas.openxmlformats.org/officeDocument/2006/customXml" ds:itemID="{7DF89539-4519-408B-8C1B-FEB1F117E0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C2A543-58D6-446F-A2F1-F69B0D40D99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131</Words>
  <Application>Microsoft Office PowerPoint</Application>
  <PresentationFormat>Grand écran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Cooper Black</vt:lpstr>
      <vt:lpstr>Thème Office</vt:lpstr>
      <vt:lpstr>Éducation Physique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Éducation Physique </dc:title>
  <dc:creator>Michaud, Danielle (DSF-NO)</dc:creator>
  <cp:lastModifiedBy>Michaud, Danielle (DSF-NO)</cp:lastModifiedBy>
  <cp:revision>1</cp:revision>
  <dcterms:created xsi:type="dcterms:W3CDTF">2020-04-20T22:44:42Z</dcterms:created>
  <dcterms:modified xsi:type="dcterms:W3CDTF">2020-04-20T22:45:50Z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0x01010012222094C391B64EAD4CED8B30F8BCA7</vt:lpwstr>
  </property>
</Properties>
</file>